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906000" cy="6858000" type="A4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986" y="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496DA8-6456-4C42-82F4-ECBEBBC4AD3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06139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E96F2B-4030-443A-A202-24357AFDADDE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60240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4828D-BE7A-47E1-820A-E2EEFBC85E31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05826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1DBDA-7770-4596-9986-387B135F9F9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73640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90A8C-3CC8-4D5B-8865-3E9BE107B4D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9406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50C34-2710-4122-95E6-E416256AF1C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6836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27D4239F-5895-41FD-A01E-D60111E02F5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2728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825DA-5FFB-491E-9895-33592A751F0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92762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23169-7533-418F-8337-964A860EC4B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309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6B80D-237D-4753-9070-7BC180766E0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9716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9300D-1382-4427-9C19-20F27008466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193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38CCF-62F0-4BA4-8331-51ABB799D45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4139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FA8A1-E188-455A-822E-C64DBAF2A24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51555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0D892-932C-481D-9E7F-D83A6B7C74A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135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0F789-05FC-4831-ADC3-1BD709F2BFD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5259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6578B8-3E93-4494-8C27-A2D2ED20A8E0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091"/>
          <p:cNvSpPr>
            <a:spLocks noChangeArrowheads="1"/>
          </p:cNvSpPr>
          <p:nvPr/>
        </p:nvSpPr>
        <p:spPr bwMode="auto">
          <a:xfrm>
            <a:off x="74614" y="85725"/>
            <a:ext cx="9729786" cy="48418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de-AT" altLang="de-DE" smtClean="0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5810" y="50802"/>
            <a:ext cx="588805" cy="569913"/>
          </a:xfrm>
          <a:prstGeom prst="rect">
            <a:avLst/>
          </a:prstGeom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6" t="6770" r="23698" b="2431"/>
          <a:stretch>
            <a:fillRect/>
          </a:stretch>
        </p:blipFill>
        <p:spPr bwMode="auto">
          <a:xfrm>
            <a:off x="595313" y="1092200"/>
            <a:ext cx="4192587" cy="528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69900" y="1016000"/>
            <a:ext cx="906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940300" y="990600"/>
            <a:ext cx="0" cy="548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04825" y="671513"/>
            <a:ext cx="80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Aktiva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8569325" y="68421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Passiva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365125" y="64912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altLang="de-DE"/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327025" y="6484938"/>
            <a:ext cx="919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000" b="1"/>
              <a:t>Suchbegriffe:</a:t>
            </a:r>
            <a:r>
              <a:rPr lang="de-DE" altLang="de-DE" sz="1000"/>
              <a:t> UST-Zahllast, Bank, Gebäude, Geschäftsausstattung, Darlehen, Handelswaren, Erwerbssteuer, Kassa, Lieferforderungen, </a:t>
            </a:r>
            <a:br>
              <a:rPr lang="de-DE" altLang="de-DE" sz="1000"/>
            </a:br>
            <a:r>
              <a:rPr lang="de-DE" altLang="de-DE" sz="1000"/>
              <a:t>Lkw,  Maschinen PSK, Vorsteuer, Werkzeuge, Umsatzsteuer;</a:t>
            </a:r>
          </a:p>
        </p:txBody>
      </p:sp>
      <p:pic>
        <p:nvPicPr>
          <p:cNvPr id="7213" name="Pictur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4" t="6532" r="23698" b="2409"/>
          <a:stretch>
            <a:fillRect/>
          </a:stretch>
        </p:blipFill>
        <p:spPr bwMode="auto">
          <a:xfrm>
            <a:off x="5080000" y="1069975"/>
            <a:ext cx="4291013" cy="535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4518025" y="696913"/>
            <a:ext cx="80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Bilanz</a:t>
            </a: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161925" y="100013"/>
            <a:ext cx="476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Aktive – Passive Bestandskonten: Suchrätsel</a:t>
            </a:r>
          </a:p>
        </p:txBody>
      </p:sp>
      <p:sp>
        <p:nvSpPr>
          <p:cNvPr id="7223" name="Line 55"/>
          <p:cNvSpPr>
            <a:spLocks noChangeShapeType="1"/>
          </p:cNvSpPr>
          <p:nvPr/>
        </p:nvSpPr>
        <p:spPr bwMode="auto">
          <a:xfrm>
            <a:off x="431800" y="6489700"/>
            <a:ext cx="9296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35" r="67058" b="13368"/>
          <a:stretch>
            <a:fillRect/>
          </a:stretch>
        </p:blipFill>
        <p:spPr bwMode="auto">
          <a:xfrm>
            <a:off x="908050" y="393700"/>
            <a:ext cx="4044950" cy="636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30" r="67969" b="27605"/>
          <a:stretch>
            <a:fillRect/>
          </a:stretch>
        </p:blipFill>
        <p:spPr bwMode="auto">
          <a:xfrm>
            <a:off x="4953000" y="508000"/>
            <a:ext cx="4706938" cy="596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469900" y="393700"/>
            <a:ext cx="906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04825" y="49213"/>
            <a:ext cx="80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Aktiva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8569325" y="6191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Passiva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518025" y="74613"/>
            <a:ext cx="80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Bilanz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A4-Papier (210x297 mm)</PresentationFormat>
  <Paragraphs>10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Verdana</vt:lpstr>
      <vt:lpstr>Standarddesign</vt:lpstr>
      <vt:lpstr>PowerPoint-Präsentation</vt:lpstr>
      <vt:lpstr>PowerPoint-Präsentation</vt:lpstr>
    </vt:vector>
  </TitlesOfParts>
  <Company>BHAK 1 Salzburg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Mag. Helmut Bauer</dc:creator>
  <cp:lastModifiedBy>Helmut Bauer</cp:lastModifiedBy>
  <cp:revision>6</cp:revision>
  <dcterms:created xsi:type="dcterms:W3CDTF">2005-09-29T17:04:46Z</dcterms:created>
  <dcterms:modified xsi:type="dcterms:W3CDTF">2015-07-29T09:55:53Z</dcterms:modified>
</cp:coreProperties>
</file>